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-11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audio1.wav>
</file>

<file path=ppt/media/audio2.wav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5052545"/>
            <a:ext cx="5637010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3132290"/>
            <a:ext cx="7175351" cy="1793167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731519"/>
            <a:ext cx="6400800" cy="347472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376517"/>
            <a:ext cx="20574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3" y="731519"/>
            <a:ext cx="4829287" cy="489472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731520"/>
            <a:ext cx="6400800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2172648"/>
            <a:ext cx="5966666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4607511"/>
            <a:ext cx="5970494" cy="835460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731519"/>
            <a:ext cx="3346704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731520"/>
            <a:ext cx="3346704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400327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399032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5" y="2209800"/>
            <a:ext cx="3636085" cy="1258493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3497802"/>
            <a:ext cx="3388660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1143000"/>
            <a:ext cx="41148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1010486"/>
            <a:ext cx="3694114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4464421"/>
            <a:ext cx="6383538" cy="114300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9144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304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289" y="4372168"/>
            <a:ext cx="6512511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2260"/>
            <a:ext cx="6400800" cy="3474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72200"/>
            <a:ext cx="2514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F63FD3F-8B92-446E-ADB1-8B46B5B10CE0}" type="datetimeFigureOut">
              <a:rPr lang="ru-RU" smtClean="0"/>
              <a:t>07.11.2021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199" y="6172200"/>
            <a:ext cx="3352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6172200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7C6AE2A-3A01-49E8-90BA-12DA12504578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2.wav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5" Type="http://schemas.microsoft.com/office/2007/relationships/hdphoto" Target="../media/hdphoto5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5" Type="http://schemas.microsoft.com/office/2007/relationships/hdphoto" Target="../media/hdphoto6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5" Type="http://schemas.microsoft.com/office/2007/relationships/hdphoto" Target="../media/hdphoto7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5" Type="http://schemas.microsoft.com/office/2007/relationships/hdphoto" Target="../media/hdphoto8.wdp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5" Type="http://schemas.microsoft.com/office/2007/relationships/hdphoto" Target="../media/hdphoto9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552" y="260648"/>
            <a:ext cx="8064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Choose the appropriate answers: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9552" y="908720"/>
            <a:ext cx="82089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Electricians install…</a:t>
            </a:r>
            <a:endParaRPr lang="ru-RU" sz="28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20281" y="1574710"/>
            <a:ext cx="503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blueprints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20281" y="2204593"/>
            <a:ext cx="3019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ightning systems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3952" y="2636912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screwdrivers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59632" y="3042538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kneeling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im0-tub-by.yandex.net/i?id=6f89808be42a7da114074c11d67182e8-l&amp;n=1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593" b="98241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650233"/>
            <a:ext cx="3660406" cy="4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Управляющая кнопка: звук 1">
            <a:hlinkClick r:id="" action="ppaction://noaction" highlightClick="1">
              <a:snd r:embed="rId4" name="bomb.wav"/>
            </a:hlinkClick>
          </p:cNvPr>
          <p:cNvSpPr/>
          <p:nvPr/>
        </p:nvSpPr>
        <p:spPr>
          <a:xfrm>
            <a:off x="683568" y="1574710"/>
            <a:ext cx="436713" cy="414130"/>
          </a:xfrm>
          <a:prstGeom prst="actionButtonSou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Управляющая кнопка: звук 2">
            <a:hlinkClick r:id="" action="ppaction://noaction" highlightClick="1">
              <a:snd r:embed="rId5" name="applause.wav"/>
            </a:hlinkClick>
          </p:cNvPr>
          <p:cNvSpPr/>
          <p:nvPr/>
        </p:nvSpPr>
        <p:spPr>
          <a:xfrm>
            <a:off x="683568" y="2204593"/>
            <a:ext cx="470384" cy="432319"/>
          </a:xfrm>
          <a:prstGeom prst="actionButtonSou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Управляющая кнопка: звук 13">
            <a:hlinkClick r:id="" action="ppaction://noaction" highlightClick="1">
              <a:snd r:embed="rId4" name="bomb.wav"/>
            </a:hlinkClick>
          </p:cNvPr>
          <p:cNvSpPr/>
          <p:nvPr/>
        </p:nvSpPr>
        <p:spPr>
          <a:xfrm>
            <a:off x="683568" y="2727813"/>
            <a:ext cx="470384" cy="432319"/>
          </a:xfrm>
          <a:prstGeom prst="actionButtonSou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Управляющая кнопка: звук 14">
            <a:hlinkClick r:id="" action="ppaction://noaction" highlightClick="1">
              <a:snd r:embed="rId4" name="bomb.wav"/>
            </a:hlinkClick>
          </p:cNvPr>
          <p:cNvSpPr/>
          <p:nvPr/>
        </p:nvSpPr>
        <p:spPr>
          <a:xfrm>
            <a:off x="683568" y="3304148"/>
            <a:ext cx="576064" cy="412884"/>
          </a:xfrm>
          <a:prstGeom prst="actionButtonSou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2646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11560" y="260648"/>
            <a:ext cx="7920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Electricians should follow…</a:t>
            </a:r>
            <a:endParaRPr lang="ru-RU" sz="28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вал 2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611560" y="1052736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hlinkClick r:id="" action="ppaction://noaction">
              <a:snd r:embed="rId3" name="applause.wav"/>
            </a:hlinkClick>
          </p:cNvPr>
          <p:cNvSpPr/>
          <p:nvPr/>
        </p:nvSpPr>
        <p:spPr>
          <a:xfrm>
            <a:off x="611560" y="1628800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611560" y="2204864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621262" y="2723728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259632" y="908720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anual dexterity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59632" y="1484784"/>
            <a:ext cx="3456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tate building regulations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59632" y="2060848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strippers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03648" y="2636912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injuries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s://sun9-34.userapi.com/impg/X8Mlf0PLsvxpVz8pPCVqRXkJ5Y_sq7mxykQIPw/jWjDG3RyoBY.jpg?size=604x604&amp;quality=96&amp;sign=c3d0b95a0a91fc05fc99556edf574430&amp;type=album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34" b="91722" l="0" r="97682">
                        <a14:foregroundMark x1="24007" y1="76490" x2="0" y2="18874"/>
                        <a14:foregroundMark x1="48179" y1="50993" x2="51490" y2="14901"/>
                        <a14:foregroundMark x1="40563" y1="68377" x2="57285" y2="53146"/>
                        <a14:foregroundMark x1="53642" y1="63245" x2="66225" y2="57450"/>
                        <a14:foregroundMark x1="35596" y1="60927" x2="46026" y2="53311"/>
                        <a14:foregroundMark x1="67384" y1="59272" x2="69536" y2="61093"/>
                        <a14:foregroundMark x1="78311" y1="62252" x2="90232" y2="37417"/>
                        <a14:foregroundMark x1="82947" y1="65563" x2="79470" y2="47185"/>
                        <a14:foregroundMark x1="91225" y1="39404" x2="93377" y2="55298"/>
                        <a14:foregroundMark x1="97682" y1="46358" x2="97682" y2="46358"/>
                        <a14:foregroundMark x1="59272" y1="43874" x2="59272" y2="43874"/>
                        <a14:foregroundMark x1="61589" y1="44536" x2="61589" y2="44536"/>
                        <a14:foregroundMark x1="49007" y1="73841" x2="49007" y2="73841"/>
                        <a14:foregroundMark x1="52152" y1="72020" x2="53808" y2="74338"/>
                        <a14:foregroundMark x1="68377" y1="61755" x2="71026" y2="65232"/>
                        <a14:foregroundMark x1="61921" y1="64073" x2="66556" y2="64901"/>
                        <a14:foregroundMark x1="48675" y1="64404" x2="53311" y2="64735"/>
                        <a14:foregroundMark x1="40563" y1="68709" x2="49007" y2="743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628529"/>
            <a:ext cx="4920193" cy="4920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6315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9552" y="188640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Hand and power tools are…</a:t>
            </a:r>
            <a:endParaRPr lang="ru-RU" sz="28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вал 2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611560" y="1052736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611560" y="1781200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hlinkClick r:id="" action="ppaction://noaction">
              <a:snd r:embed="rId3" name="applause.wav"/>
            </a:hlinkClick>
          </p:cNvPr>
          <p:cNvSpPr/>
          <p:nvPr/>
        </p:nvSpPr>
        <p:spPr>
          <a:xfrm>
            <a:off x="611560" y="2492896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611560" y="3284984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187624" y="908720"/>
            <a:ext cx="3816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injuries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31640" y="1700808"/>
            <a:ext cx="280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wiring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31640" y="2348880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wire strippers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31640" y="3068960"/>
            <a:ext cx="352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afety glasses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https://pbs.twimg.com/media/DUJMfJYX4AAc1wq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762" b="89899" l="4906" r="89899">
                        <a14:foregroundMark x1="38961" y1="24675" x2="38961" y2="24675"/>
                        <a14:foregroundMark x1="40404" y1="19336" x2="34921" y2="11544"/>
                        <a14:foregroundMark x1="36075" y1="19913" x2="31746" y2="24675"/>
                        <a14:foregroundMark x1="44300" y1="16162" x2="42713" y2="30880"/>
                        <a14:foregroundMark x1="41126" y1="34921" x2="40837" y2="38384"/>
                        <a14:foregroundMark x1="49206" y1="66522" x2="50505" y2="77056"/>
                        <a14:foregroundMark x1="16450" y1="24242" x2="19625" y2="16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1427853"/>
            <a:ext cx="4943500" cy="49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130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28" y="188640"/>
            <a:ext cx="69127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Fill in the gap with the right skill or ability.</a:t>
            </a:r>
          </a:p>
          <a:p>
            <a:r>
              <a:rPr lang="en-US" sz="2800" b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4.Electricians  should work hard all day. This is…</a:t>
            </a:r>
            <a:endParaRPr lang="ru-RU" sz="28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вал 2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40126" y="1697765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43202" y="3717032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hlinkClick r:id="" action="ppaction://noaction">
              <a:snd r:embed="rId3" name="applause.wav"/>
            </a:hlinkClick>
          </p:cNvPr>
          <p:cNvSpPr/>
          <p:nvPr/>
        </p:nvSpPr>
        <p:spPr>
          <a:xfrm>
            <a:off x="443202" y="3068960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43202" y="2348880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115616" y="1697765"/>
            <a:ext cx="403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bility to work in a team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5616" y="2276872"/>
            <a:ext cx="3672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anual dexterity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87624" y="2852936"/>
            <a:ext cx="3456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hysical fitness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87624" y="3573016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nalytical skill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 descr="https://im0-tub-ru.yandex.net/i?id=d78c73292bb925ee615b7a240f86cd97-l&amp;ref=rim&amp;n=13&amp;w=861&amp;h=1023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248" b="95308" l="9872" r="8977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144" y="1695399"/>
            <a:ext cx="3840531" cy="4563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130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Electricians can work …</a:t>
            </a:r>
            <a:endParaRPr lang="ru-RU" sz="24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вал 2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40126" y="1196752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40126" y="1697765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67544" y="2306688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hlinkClick r:id="" action="ppaction://noaction">
              <a:snd r:embed="rId3" name="applause.wav"/>
            </a:hlinkClick>
          </p:cNvPr>
          <p:cNvSpPr/>
          <p:nvPr/>
        </p:nvSpPr>
        <p:spPr>
          <a:xfrm>
            <a:off x="467544" y="2924944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971600" y="1052736"/>
            <a:ext cx="3456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equipment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71600" y="1697765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regulations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71600" y="2306688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ammeters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71600" y="2924944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ull-time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https://www.nasheobrazovanie.ru/wp-content/uploads/gde-nahoditsja-luchshij-kolledzh-jelektromonterov_2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03" b="98124" l="2375" r="90000">
                        <a14:foregroundMark x1="22500" y1="33396" x2="23000" y2="17261"/>
                        <a14:foregroundMark x1="21625" y1="15760" x2="15500" y2="31520"/>
                        <a14:foregroundMark x1="16750" y1="38837" x2="30125" y2="48030"/>
                        <a14:foregroundMark x1="28625" y1="18386" x2="30875" y2="29831"/>
                        <a14:foregroundMark x1="10125" y1="57598" x2="38625" y2="78236"/>
                        <a14:foregroundMark x1="41750" y1="76735" x2="71500" y2="51970"/>
                        <a14:foregroundMark x1="71500" y1="51970" x2="71500" y2="51970"/>
                        <a14:foregroundMark x1="73250" y1="48405" x2="73250" y2="48405"/>
                        <a14:foregroundMark x1="76125" y1="45216" x2="74375" y2="87992"/>
                        <a14:foregroundMark x1="52750" y1="77111" x2="63000" y2="92308"/>
                        <a14:foregroundMark x1="59750" y1="51407" x2="63250" y2="8068"/>
                        <a14:foregroundMark x1="37125" y1="48030" x2="46375" y2="65103"/>
                        <a14:backgroundMark x1="20875" y1="6567" x2="9875" y2="28518"/>
                        <a14:backgroundMark x1="11625" y1="40150" x2="15000" y2="50844"/>
                        <a14:backgroundMark x1="17875" y1="57598" x2="35750" y2="538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052737"/>
            <a:ext cx="5444224" cy="434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1830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9552" y="188640"/>
            <a:ext cx="684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6… don’t  belong to minor injuries.</a:t>
            </a:r>
            <a:endParaRPr lang="ru-RU" sz="24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вал 2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40126" y="1196752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hlinkClick r:id="" action="ppaction://noaction">
              <a:snd r:embed="rId3" name="applause.wav"/>
            </a:hlinkClick>
          </p:cNvPr>
          <p:cNvSpPr/>
          <p:nvPr/>
        </p:nvSpPr>
        <p:spPr>
          <a:xfrm>
            <a:off x="461253" y="2708920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61253" y="1988840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71666" y="3573016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115616" y="980728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shocks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5616" y="1844824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falls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15616" y="2564904"/>
            <a:ext cx="2844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saws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15616" y="3429000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burns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https://img2.freepng.ru/20190711/yit/kisspng-electrician-clip-art-electrical-wires-cable-elec-5d276df24bd7e5.6878999415628651383107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83" b="97447" l="0" r="97778">
                        <a14:foregroundMark x1="7222" y1="21277" x2="19667" y2="23830"/>
                        <a14:foregroundMark x1="19667" y1="23830" x2="19667" y2="23830"/>
                        <a14:foregroundMark x1="11778" y1="26170" x2="10889" y2="38723"/>
                        <a14:foregroundMark x1="18444" y1="27660" x2="11444" y2="40532"/>
                        <a14:foregroundMark x1="11444" y1="40532" x2="11444" y2="40532"/>
                        <a14:foregroundMark x1="8667" y1="18617" x2="8667" y2="18617"/>
                        <a14:foregroundMark x1="22111" y1="25851" x2="22111" y2="25851"/>
                        <a14:foregroundMark x1="12333" y1="59149" x2="12333" y2="59149"/>
                        <a14:foregroundMark x1="12111" y1="53617" x2="13556" y2="73191"/>
                        <a14:foregroundMark x1="9889" y1="56277" x2="10889" y2="67340"/>
                        <a14:foregroundMark x1="14222" y1="68511" x2="21556" y2="73830"/>
                        <a14:foregroundMark x1="36222" y1="90745" x2="63667" y2="89255"/>
                        <a14:foregroundMark x1="77333" y1="94574" x2="95111" y2="79362"/>
                        <a14:foregroundMark x1="95111" y1="72021" x2="93556" y2="42553"/>
                        <a14:foregroundMark x1="67000" y1="12766" x2="60222" y2="19149"/>
                        <a14:foregroundMark x1="60000" y1="22447" x2="69444" y2="28511"/>
                        <a14:foregroundMark x1="69444" y1="28511" x2="69444" y2="28511"/>
                        <a14:foregroundMark x1="74000" y1="17766" x2="74000" y2="17766"/>
                        <a14:foregroundMark x1="72778" y1="13085" x2="78556" y2="17766"/>
                        <a14:foregroundMark x1="78556" y1="17766" x2="78556" y2="17766"/>
                        <a14:foregroundMark x1="87778" y1="22660" x2="97778" y2="37340"/>
                        <a14:foregroundMark x1="83778" y1="37021" x2="93889" y2="40532"/>
                        <a14:foregroundMark x1="93889" y1="40532" x2="93889" y2="40532"/>
                        <a14:foregroundMark x1="70000" y1="59468" x2="75222" y2="60106"/>
                        <a14:foregroundMark x1="96000" y1="47234" x2="96000" y2="65957"/>
                        <a14:foregroundMark x1="30333" y1="75000" x2="36444" y2="76489"/>
                        <a14:foregroundMark x1="35889" y1="24468" x2="35889" y2="24468"/>
                        <a14:foregroundMark x1="43444" y1="22128" x2="43444" y2="22128"/>
                        <a14:foregroundMark x1="35556" y1="10426" x2="35556" y2="10426"/>
                        <a14:foregroundMark x1="41667" y1="8617" x2="41667" y2="8617"/>
                        <a14:foregroundMark x1="47111" y1="10106" x2="37667" y2="10426"/>
                        <a14:foregroundMark x1="85333" y1="24468" x2="94778" y2="21809"/>
                        <a14:foregroundMark x1="94778" y1="21809" x2="94778" y2="21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0544" y="1700808"/>
            <a:ext cx="4343461" cy="453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726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116632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 Workers must wear … clothing.</a:t>
            </a:r>
            <a:endParaRPr lang="ru-RU" sz="28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вал 2">
            <a:hlinkClick r:id="" action="ppaction://noaction">
              <a:snd r:embed="rId2" name="applause.wav"/>
            </a:hlinkClick>
          </p:cNvPr>
          <p:cNvSpPr/>
          <p:nvPr/>
        </p:nvSpPr>
        <p:spPr>
          <a:xfrm>
            <a:off x="440126" y="1196752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hlinkClick r:id="" action="ppaction://noaction">
              <a:snd r:embed="rId3" name="bomb.wav"/>
            </a:hlinkClick>
          </p:cNvPr>
          <p:cNvSpPr/>
          <p:nvPr/>
        </p:nvSpPr>
        <p:spPr>
          <a:xfrm>
            <a:off x="481571" y="1941984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hlinkClick r:id="" action="ppaction://noaction">
              <a:snd r:embed="rId3" name="bomb.wav"/>
            </a:hlinkClick>
          </p:cNvPr>
          <p:cNvSpPr/>
          <p:nvPr/>
        </p:nvSpPr>
        <p:spPr>
          <a:xfrm>
            <a:off x="481571" y="3501008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hlinkClick r:id="" action="ppaction://noaction">
              <a:snd r:embed="rId3" name="bomb.wav"/>
            </a:hlinkClick>
          </p:cNvPr>
          <p:cNvSpPr/>
          <p:nvPr/>
        </p:nvSpPr>
        <p:spPr>
          <a:xfrm>
            <a:off x="481571" y="2708920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115616" y="980728"/>
            <a:ext cx="403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protective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5616" y="1772816"/>
            <a:ext cx="403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limited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87624" y="2564904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kneeling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31640" y="3356992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minor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0" name="Picture 2" descr="https://images.freeimages.com/images/premium/previews/1744/17449041-cartoon-electrician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3" b="99219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949626"/>
            <a:ext cx="2672752" cy="5462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9045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188640"/>
            <a:ext cx="7776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 Measuring devices are …</a:t>
            </a:r>
            <a:endParaRPr lang="ru-RU" sz="28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вал 2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40126" y="1196752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hlinkClick r:id="" action="ppaction://noaction">
              <a:snd r:embed="rId3" name="applause.wav"/>
            </a:hlinkClick>
          </p:cNvPr>
          <p:cNvSpPr/>
          <p:nvPr/>
        </p:nvSpPr>
        <p:spPr>
          <a:xfrm>
            <a:off x="440126" y="1811761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67544" y="2564904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hlinkClick r:id="" action="ppaction://noaction">
              <a:snd r:embed="rId2" name="bomb.wav"/>
            </a:hlinkClick>
          </p:cNvPr>
          <p:cNvSpPr/>
          <p:nvPr/>
        </p:nvSpPr>
        <p:spPr>
          <a:xfrm>
            <a:off x="484716" y="3284984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115616" y="1052736"/>
            <a:ext cx="3384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glasses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5616" y="1700808"/>
            <a:ext cx="352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ammeters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59632" y="2420888"/>
            <a:ext cx="3816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dexterity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59632" y="3140968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equipment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 descr="https://yt3.ggpht.com/ytc/AAUvwnh78_fZIbbQo6m_Rc4_7q1qRJte_dNpt_HDFFyy=s900-c-k-c0x00ffffff-no-rj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556" l="10000" r="97333">
                        <a14:foregroundMark x1="37667" y1="35667" x2="66778" y2="38667"/>
                        <a14:foregroundMark x1="29778" y1="34889" x2="24556" y2="58111"/>
                        <a14:foregroundMark x1="19889" y1="43556" x2="29000" y2="60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9812" y="1052736"/>
            <a:ext cx="5369867" cy="5369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416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188640"/>
            <a:ext cx="74888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 Electricians don’t …</a:t>
            </a:r>
            <a:endParaRPr lang="ru-RU" sz="28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вал 2">
            <a:hlinkClick r:id="" action="ppaction://noaction">
              <a:snd r:embed="rId2" name="applause.wav"/>
            </a:hlinkClick>
          </p:cNvPr>
          <p:cNvSpPr/>
          <p:nvPr/>
        </p:nvSpPr>
        <p:spPr>
          <a:xfrm>
            <a:off x="440126" y="1196752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hlinkClick r:id="" action="ppaction://noaction">
              <a:snd r:embed="rId3" name="bomb.wav"/>
            </a:hlinkClick>
          </p:cNvPr>
          <p:cNvSpPr/>
          <p:nvPr/>
        </p:nvSpPr>
        <p:spPr>
          <a:xfrm>
            <a:off x="467544" y="1941984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hlinkClick r:id="" action="ppaction://noaction">
              <a:snd r:embed="rId3" name="bomb.wav"/>
            </a:hlinkClick>
          </p:cNvPr>
          <p:cNvSpPr/>
          <p:nvPr/>
        </p:nvSpPr>
        <p:spPr>
          <a:xfrm>
            <a:off x="490227" y="2636912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hlinkClick r:id="" action="ppaction://noaction">
              <a:snd r:embed="rId3" name="bomb.wav"/>
            </a:hlinkClick>
          </p:cNvPr>
          <p:cNvSpPr/>
          <p:nvPr/>
        </p:nvSpPr>
        <p:spPr>
          <a:xfrm>
            <a:off x="524473" y="3356992"/>
            <a:ext cx="360040" cy="288032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31640" y="980728"/>
            <a:ext cx="3456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epair dexterity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31640" y="1772816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 measuring devices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31640" y="2492896"/>
            <a:ext cx="3816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ead blueprints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31640" y="3212976"/>
            <a:ext cx="403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aintain wiring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8" name="Picture 2" descr="https://img2.freepng.ru/20180510/uqw/kisspng-construction-worker-clip-art-5af4fe88c9f662.2281975715260053848272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5" b="99750" l="10000" r="90000">
                        <a14:foregroundMark x1="64111" y1="43125" x2="71000" y2="2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3" y="908720"/>
            <a:ext cx="4392488" cy="4680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4471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92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92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Воздушный поток">
  <a:themeElements>
    <a:clrScheme name="Воздушный поток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Воздушный поток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Воздушный поток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83</TotalTime>
  <Words>133</Words>
  <Application>Microsoft Office PowerPoint</Application>
  <PresentationFormat>Экран (4:3)</PresentationFormat>
  <Paragraphs>47</Paragraphs>
  <Slides>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Воздушный поток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Алексей</dc:creator>
  <cp:lastModifiedBy>Алексей</cp:lastModifiedBy>
  <cp:revision>11</cp:revision>
  <dcterms:created xsi:type="dcterms:W3CDTF">2021-11-07T08:51:44Z</dcterms:created>
  <dcterms:modified xsi:type="dcterms:W3CDTF">2021-11-07T11:19:24Z</dcterms:modified>
</cp:coreProperties>
</file>

<file path=docProps/thumbnail.jpeg>
</file>